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62" r:id="rId4"/>
    <p:sldId id="263" r:id="rId5"/>
    <p:sldId id="264" r:id="rId6"/>
    <p:sldId id="270" r:id="rId7"/>
    <p:sldId id="268" r:id="rId8"/>
    <p:sldId id="271" r:id="rId9"/>
    <p:sldId id="267" r:id="rId10"/>
    <p:sldId id="266" r:id="rId11"/>
    <p:sldId id="269" r:id="rId12"/>
    <p:sldId id="273" r:id="rId13"/>
    <p:sldId id="272" r:id="rId14"/>
    <p:sldId id="274" r:id="rId15"/>
    <p:sldId id="278" r:id="rId16"/>
    <p:sldId id="281" r:id="rId17"/>
    <p:sldId id="282" r:id="rId18"/>
    <p:sldId id="260" r:id="rId19"/>
    <p:sldId id="280" r:id="rId20"/>
    <p:sldId id="276" r:id="rId21"/>
    <p:sldId id="265" r:id="rId22"/>
    <p:sldId id="279" r:id="rId23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483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784" autoAdjust="0"/>
    <p:restoredTop sz="94660"/>
  </p:normalViewPr>
  <p:slideViewPr>
    <p:cSldViewPr>
      <p:cViewPr varScale="1">
        <p:scale>
          <a:sx n="69" d="100"/>
          <a:sy n="69" d="100"/>
        </p:scale>
        <p:origin x="-6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D90CE-6D2A-4FEB-8B5D-D7CFEE8F0411}" type="datetimeFigureOut">
              <a:rPr lang="fr-FR"/>
              <a:pPr>
                <a:defRPr/>
              </a:pPr>
              <a:t>03/08/2010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A3BB2-9102-463B-AEBF-D1C92FFCAC64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9D81B-6CB9-4053-8B2B-B921D04A4A6C}" type="datetimeFigureOut">
              <a:rPr lang="fr-FR"/>
              <a:pPr>
                <a:defRPr/>
              </a:pPr>
              <a:t>03/08/2010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EB5E2-C13A-4818-BBF3-B1FC4598EC5C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9154E-5E3D-4FB5-BF6E-CE80ECDBD86E}" type="datetimeFigureOut">
              <a:rPr lang="fr-FR"/>
              <a:pPr>
                <a:defRPr/>
              </a:pPr>
              <a:t>03/08/2010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CE542-DD3C-4880-AA2C-1DF85A7DA47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01258-A1A3-4195-AFE1-F0FC4E66FBD4}" type="datetimeFigureOut">
              <a:rPr lang="fr-FR"/>
              <a:pPr>
                <a:defRPr/>
              </a:pPr>
              <a:t>03/08/2010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0D95C-0661-4D39-98E9-F0A0BA459CF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DB315-F579-4F9A-A409-64941B693751}" type="datetimeFigureOut">
              <a:rPr lang="fr-FR"/>
              <a:pPr>
                <a:defRPr/>
              </a:pPr>
              <a:t>03/08/2010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68CEA-3B85-4D14-85C4-C90B3F659554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DEEEB-50F0-42B7-BC35-65F70FF12C56}" type="datetimeFigureOut">
              <a:rPr lang="fr-FR"/>
              <a:pPr>
                <a:defRPr/>
              </a:pPr>
              <a:t>03/08/2010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9CEC4-137A-483A-8BF9-EFD9328D239C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BF7B3-6CA7-438C-8354-F8B3D55C69F7}" type="datetimeFigureOut">
              <a:rPr lang="fr-FR"/>
              <a:pPr>
                <a:defRPr/>
              </a:pPr>
              <a:t>03/08/2010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40F14-42DB-4C3D-A3A8-B3C9744BADE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16AA9-4874-45AD-A094-1359B116A1B7}" type="datetimeFigureOut">
              <a:rPr lang="fr-FR"/>
              <a:pPr>
                <a:defRPr/>
              </a:pPr>
              <a:t>03/08/2010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2FAA0-311C-452B-B433-2FB2AB7BA1E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C4C6D-64E8-4A4B-BCA7-9F175BFE20A3}" type="datetimeFigureOut">
              <a:rPr lang="fr-FR"/>
              <a:pPr>
                <a:defRPr/>
              </a:pPr>
              <a:t>03/08/2010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9050E-48EE-40BF-A825-074F1F6E605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212FA-649F-4BBE-8C6B-53E09EC62A08}" type="datetimeFigureOut">
              <a:rPr lang="fr-FR"/>
              <a:pPr>
                <a:defRPr/>
              </a:pPr>
              <a:t>03/08/2010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12BFE-D060-49DE-B0A2-9021FBD8D0FF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A2F31-CB3B-4134-BDAA-15E28C074572}" type="datetimeFigureOut">
              <a:rPr lang="fr-FR"/>
              <a:pPr>
                <a:defRPr/>
              </a:pPr>
              <a:t>03/08/2010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BEDD3-F796-4638-874B-290632626528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925B18-38D3-49EC-B667-4EBEEB765CA8}" type="datetimeFigureOut">
              <a:rPr lang="fr-FR"/>
              <a:pPr>
                <a:defRPr/>
              </a:pPr>
              <a:t>03/08/2010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3BA22A-495C-4853-9768-C0412DB2FFA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newsflash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hyperlink" Target="http://www.sarahfincher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atrickcarman.com/events/virtual-tours/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www.trackersinterface.com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rlstine.com/#nav/hom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://www.thenightmareroom.com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www.google.com/accounts/ServiceLogin?service=writely&amp;passive=1209600&amp;continue=http://docs.google.com/?hl=en&amp;tab=wo&amp;followup=http://docs.google.com/?hl=en&amp;tab=wo&amp;ltmpl=homepage&amp;hl=en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ee6bookgroup.wikispaces.com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hyperlink" Target="http://paiunet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hyperlink" Target="http://keystonecommons.paiunet.org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hyperlink" Target="http://voicethread.com/#q.b44783.i234219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hyperlink" Target="http://www.wordle.net/show/wrdl/2266523/Comprehensive_Literacy_E" TargetMode="External"/><Relationship Id="rId7" Type="http://schemas.openxmlformats.org/officeDocument/2006/relationships/hyperlink" Target="http://www.wordle.net/show/wrdl/2266547/Parts_of_Speech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wmf"/><Relationship Id="rId5" Type="http://schemas.openxmlformats.org/officeDocument/2006/relationships/hyperlink" Target="http://www.wordle.net/show/wrdl/2266454/What_I_want_to_do_in_5th_Grade" TargetMode="Externa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://freerice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hyperlink" Target="http://www.learner.org/interactives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://jc-schools.net/tutorials/interact-read.htm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bedfordcountysummertechdays.wikispaces.com/" TargetMode="Externa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scholastic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eduplace.com/tales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storylineonline.net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read.gov/exquisite-corpse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www.readprint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theodoreboone.com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risvanallsburg.com/flash.html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the39clues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hyperlink" Target="http://www.percyjacksonbooks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2124075"/>
          </a:xfrm>
        </p:spPr>
        <p:txBody>
          <a:bodyPr/>
          <a:lstStyle/>
          <a:p>
            <a:r>
              <a:rPr lang="fr-CA" sz="4200" dirty="0" err="1" smtClean="0">
                <a:solidFill>
                  <a:srgbClr val="9C4839"/>
                </a:solidFill>
              </a:rPr>
              <a:t>Utilizing</a:t>
            </a:r>
            <a:r>
              <a:rPr lang="fr-CA" sz="4200" dirty="0" smtClean="0">
                <a:solidFill>
                  <a:srgbClr val="9C4839"/>
                </a:solidFill>
              </a:rPr>
              <a:t> </a:t>
            </a:r>
            <a:r>
              <a:rPr lang="fr-CA" sz="4200" dirty="0" err="1" smtClean="0">
                <a:solidFill>
                  <a:srgbClr val="9C4839"/>
                </a:solidFill>
              </a:rPr>
              <a:t>Technology</a:t>
            </a:r>
            <a:r>
              <a:rPr lang="fr-CA" sz="4200" dirty="0" smtClean="0">
                <a:solidFill>
                  <a:srgbClr val="9C4839"/>
                </a:solidFill>
              </a:rPr>
              <a:t> </a:t>
            </a:r>
            <a:br>
              <a:rPr lang="fr-CA" sz="4200" dirty="0" smtClean="0">
                <a:solidFill>
                  <a:srgbClr val="9C4839"/>
                </a:solidFill>
              </a:rPr>
            </a:br>
            <a:r>
              <a:rPr lang="fr-CA" sz="4200" dirty="0" smtClean="0">
                <a:solidFill>
                  <a:srgbClr val="9C4839"/>
                </a:solidFill>
              </a:rPr>
              <a:t>in </a:t>
            </a:r>
            <a:br>
              <a:rPr lang="fr-CA" sz="4200" dirty="0" smtClean="0">
                <a:solidFill>
                  <a:srgbClr val="9C4839"/>
                </a:solidFill>
              </a:rPr>
            </a:br>
            <a:r>
              <a:rPr lang="fr-CA" sz="4200" dirty="0" err="1" smtClean="0">
                <a:solidFill>
                  <a:srgbClr val="9C4839"/>
                </a:solidFill>
              </a:rPr>
              <a:t>Language</a:t>
            </a:r>
            <a:r>
              <a:rPr lang="fr-CA" sz="4200" dirty="0" smtClean="0">
                <a:solidFill>
                  <a:srgbClr val="9C4839"/>
                </a:solidFill>
              </a:rPr>
              <a:t> Arts</a:t>
            </a: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4495800" y="4953000"/>
            <a:ext cx="5257800" cy="1752600"/>
          </a:xfrm>
        </p:spPr>
        <p:txBody>
          <a:bodyPr/>
          <a:lstStyle/>
          <a:p>
            <a:endParaRPr lang="fr-CA" sz="3000" dirty="0" smtClean="0">
              <a:solidFill>
                <a:srgbClr val="9C4839"/>
              </a:solidFill>
            </a:endParaRPr>
          </a:p>
          <a:p>
            <a:r>
              <a:rPr lang="fr-CA" sz="3000" dirty="0" smtClean="0">
                <a:solidFill>
                  <a:srgbClr val="9C4839"/>
                </a:solidFill>
              </a:rPr>
              <a:t>Mrs. Melissa Beal</a:t>
            </a:r>
          </a:p>
          <a:p>
            <a:r>
              <a:rPr lang="fr-CA" sz="3000" dirty="0" smtClean="0">
                <a:solidFill>
                  <a:srgbClr val="9C4839"/>
                </a:solidFill>
              </a:rPr>
              <a:t>Everett </a:t>
            </a:r>
            <a:r>
              <a:rPr lang="fr-CA" sz="3000" dirty="0" err="1" smtClean="0">
                <a:solidFill>
                  <a:srgbClr val="9C4839"/>
                </a:solidFill>
              </a:rPr>
              <a:t>Elementary</a:t>
            </a:r>
            <a:endParaRPr lang="fr-CA" sz="3000" dirty="0" smtClean="0">
              <a:solidFill>
                <a:srgbClr val="9C4839"/>
              </a:solidFill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Books</a:t>
            </a:r>
            <a:br>
              <a:rPr lang="en-US" dirty="0" smtClean="0"/>
            </a:br>
            <a:r>
              <a:rPr lang="en-US" sz="3200" dirty="0" smtClean="0"/>
              <a:t>Patrick Carman</a:t>
            </a:r>
            <a:endParaRPr lang="en-US" dirty="0"/>
          </a:p>
        </p:txBody>
      </p:sp>
      <p:pic>
        <p:nvPicPr>
          <p:cNvPr id="4" name="Content Placeholder 3" descr="skeletoncreekcover.jp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599241">
            <a:off x="6112132" y="1583025"/>
            <a:ext cx="2558270" cy="3916363"/>
          </a:xfrm>
        </p:spPr>
      </p:pic>
      <p:pic>
        <p:nvPicPr>
          <p:cNvPr id="5" name="Picture 4" descr="Trackers-Cover-Large.jp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717345">
            <a:off x="483023" y="2045941"/>
            <a:ext cx="2848846" cy="4171950"/>
          </a:xfrm>
          <a:prstGeom prst="rect">
            <a:avLst/>
          </a:prstGeom>
        </p:spPr>
      </p:pic>
      <p:pic>
        <p:nvPicPr>
          <p:cNvPr id="6" name="Picture 5" descr="pc.jpg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2800" y="2667000"/>
            <a:ext cx="2601937" cy="3505200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tinehead.jp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143000"/>
            <a:ext cx="5943600" cy="3793787"/>
          </a:xfrm>
        </p:spPr>
      </p:pic>
      <p:pic>
        <p:nvPicPr>
          <p:cNvPr id="4098" name="Picture 2" descr="C:\Documents and Settings\mbeal\Local Settings\Temporary Internet Files\Content.IE5\9BQIPK6Y\MP900175597[1]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87312" y="3200400"/>
            <a:ext cx="2456688" cy="3657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Docs</a:t>
            </a:r>
            <a:endParaRPr lang="en-US" dirty="0"/>
          </a:p>
        </p:txBody>
      </p:sp>
      <p:pic>
        <p:nvPicPr>
          <p:cNvPr id="4" name="Content Placeholder 3" descr="google-docs-good-logo.jp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14600" y="1752600"/>
            <a:ext cx="3843337" cy="3627045"/>
          </a:xfr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Wikispaces</a:t>
            </a:r>
            <a:endParaRPr lang="en-US" dirty="0"/>
          </a:p>
        </p:txBody>
      </p:sp>
      <p:pic>
        <p:nvPicPr>
          <p:cNvPr id="6146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447800"/>
            <a:ext cx="6771874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i="1" dirty="0"/>
          </a:p>
        </p:txBody>
      </p:sp>
      <p:pic>
        <p:nvPicPr>
          <p:cNvPr id="4" name="Content Placeholder 3" descr="paiunet.gif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16000" y="1397000"/>
            <a:ext cx="4876800" cy="2438400"/>
          </a:xfrm>
        </p:spPr>
      </p:pic>
      <p:pic>
        <p:nvPicPr>
          <p:cNvPr id="5" name="Picture 4" descr="flip.jp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806555">
            <a:off x="5716291" y="2705592"/>
            <a:ext cx="2724150" cy="3609975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image00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0"/>
            <a:ext cx="8305800" cy="364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image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3200400"/>
            <a:ext cx="5410200" cy="3190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Voice Thread</a:t>
            </a:r>
            <a:endParaRPr lang="en-US" dirty="0"/>
          </a:p>
        </p:txBody>
      </p:sp>
      <p:pic>
        <p:nvPicPr>
          <p:cNvPr id="2050" name="Picture 2" descr="C:\Documents and Settings\mbeal\Local Settings\Temporary Internet Files\Content.IE5\6IAY7DIK\MC900319300[1].wmf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48000" y="2819400"/>
            <a:ext cx="2842260" cy="269909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Wallwisher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online sticky notes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48963" y="1600200"/>
            <a:ext cx="624607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newsfla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itre 1"/>
          <p:cNvSpPr>
            <a:spLocks noGrp="1"/>
          </p:cNvSpPr>
          <p:nvPr>
            <p:ph type="title"/>
          </p:nvPr>
        </p:nvSpPr>
        <p:spPr>
          <a:xfrm>
            <a:off x="2971800" y="685800"/>
            <a:ext cx="5791200" cy="1143000"/>
          </a:xfrm>
        </p:spPr>
        <p:txBody>
          <a:bodyPr/>
          <a:lstStyle/>
          <a:p>
            <a:r>
              <a:rPr lang="fr-CA" dirty="0" smtClean="0">
                <a:solidFill>
                  <a:srgbClr val="9C4839"/>
                </a:solidFill>
              </a:rPr>
              <a:t>Word </a:t>
            </a:r>
            <a:r>
              <a:rPr lang="fr-CA" dirty="0" err="1" smtClean="0">
                <a:solidFill>
                  <a:srgbClr val="9C4839"/>
                </a:solidFill>
              </a:rPr>
              <a:t>Clouds</a:t>
            </a:r>
            <a:endParaRPr lang="fr-CA" dirty="0" smtClean="0">
              <a:solidFill>
                <a:srgbClr val="9C4839"/>
              </a:solidFill>
            </a:endParaRPr>
          </a:p>
        </p:txBody>
      </p:sp>
      <p:pic>
        <p:nvPicPr>
          <p:cNvPr id="1027" name="Picture 3" descr="C:\Documents and Settings\mbeal\Local Settings\Temporary Internet Files\Content.IE5\SPWIJIN7\MC900441734[1].png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038600" y="2590800"/>
            <a:ext cx="4648200" cy="4648200"/>
          </a:xfrm>
          <a:prstGeom prst="rect">
            <a:avLst/>
          </a:prstGeom>
          <a:noFill/>
        </p:spPr>
      </p:pic>
      <p:pic>
        <p:nvPicPr>
          <p:cNvPr id="1028" name="Picture 4" descr="C:\Documents and Settings\mbeal\Local Settings\Temporary Internet Files\Content.IE5\6IAY7DIK\MC900198783[1].wmf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" y="2514600"/>
            <a:ext cx="2212063" cy="2230170"/>
          </a:xfrm>
          <a:prstGeom prst="rect">
            <a:avLst/>
          </a:prstGeom>
          <a:noFill/>
        </p:spPr>
      </p:pic>
      <p:pic>
        <p:nvPicPr>
          <p:cNvPr id="1029" name="Picture 5" descr="C:\Documents and Settings\mbeal\Local Settings\Temporary Internet Files\Content.IE5\SPWIJIN7\MC900325670[1].wmf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05200" y="2133600"/>
            <a:ext cx="1332281" cy="183703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Practice</a:t>
            </a:r>
            <a:endParaRPr lang="en-US" dirty="0"/>
          </a:p>
        </p:txBody>
      </p:sp>
      <p:pic>
        <p:nvPicPr>
          <p:cNvPr id="1026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48963" y="1600200"/>
            <a:ext cx="624607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tickman6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9400" y="1028700"/>
            <a:ext cx="5829300" cy="5829300"/>
          </a:xfr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Interactives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Documents and Settings\mbeal\Local Settings\Temporary Internet Files\Content.IE5\SPWIJIN7\MC900116014[1].wm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905000"/>
            <a:ext cx="6363637" cy="40263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9600" y="381000"/>
            <a:ext cx="8118757" cy="5882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Documents and Settings\mbeal\Local Settings\Temporary Internet Files\Content.IE5\6IAY7DIK\MC910215926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2133600"/>
            <a:ext cx="4088130" cy="4120176"/>
          </a:xfrm>
          <a:prstGeom prst="rect">
            <a:avLst/>
          </a:prstGeom>
          <a:noFill/>
        </p:spPr>
      </p:pic>
      <p:pic>
        <p:nvPicPr>
          <p:cNvPr id="4" name="Content Placeholder 3" descr="Computer_face.gif">
            <a:hlinkClick r:id="rId3"/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295400" y="914400"/>
            <a:ext cx="2895600" cy="2895600"/>
          </a:xfr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5800" y="609600"/>
            <a:ext cx="7848600" cy="5687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81000" y="381000"/>
            <a:ext cx="8050089" cy="5833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3400" y="457200"/>
            <a:ext cx="8300117" cy="6014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Books</a:t>
            </a:r>
            <a:endParaRPr lang="en-US" dirty="0"/>
          </a:p>
        </p:txBody>
      </p:sp>
      <p:pic>
        <p:nvPicPr>
          <p:cNvPr id="4" name="Content Placeholder 3" descr="EC_bookcover_big.jp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295400"/>
            <a:ext cx="3581400" cy="4841189"/>
          </a:xfrm>
        </p:spPr>
      </p:pic>
      <p:pic>
        <p:nvPicPr>
          <p:cNvPr id="5122" name="Picture 2" descr="C:\Documents and Settings\mbeal\Local Settings\Temporary Internet Files\Content.IE5\9BQIPK6Y\MC900439450[1]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3459480"/>
            <a:ext cx="3515710" cy="33985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Books</a:t>
            </a:r>
            <a:br>
              <a:rPr lang="en-US" dirty="0" smtClean="0"/>
            </a:br>
            <a:r>
              <a:rPr lang="en-US" sz="3200" dirty="0" smtClean="0"/>
              <a:t>John Grisham</a:t>
            </a:r>
            <a:endParaRPr lang="en-US" dirty="0"/>
          </a:p>
        </p:txBody>
      </p:sp>
      <p:pic>
        <p:nvPicPr>
          <p:cNvPr id="4" name="Content Placeholder 3" descr="theodore-boone-kid-lawyer.jp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73337" y="1600200"/>
            <a:ext cx="2997326" cy="4525963"/>
          </a:xfr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Books</a:t>
            </a:r>
            <a:br>
              <a:rPr lang="en-US" dirty="0" smtClean="0"/>
            </a:br>
            <a:r>
              <a:rPr lang="en-US" sz="3200" dirty="0" smtClean="0"/>
              <a:t>Chris Van </a:t>
            </a:r>
            <a:r>
              <a:rPr lang="en-US" sz="3200" dirty="0" err="1" smtClean="0"/>
              <a:t>Allsburg</a:t>
            </a:r>
            <a:endParaRPr lang="en-US" sz="3200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2057400"/>
            <a:ext cx="3306651" cy="2971800"/>
          </a:xfrm>
        </p:spPr>
      </p:pic>
      <p:pic>
        <p:nvPicPr>
          <p:cNvPr id="5" name="Picture 4" descr="vanallsburg1.jp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1524000"/>
            <a:ext cx="3227294" cy="4840941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Books</a:t>
            </a:r>
            <a:br>
              <a:rPr lang="en-US" dirty="0" smtClean="0"/>
            </a:br>
            <a:r>
              <a:rPr lang="en-US" sz="3200" dirty="0" smtClean="0"/>
              <a:t>Rick Riordan</a:t>
            </a:r>
            <a:endParaRPr lang="en-US" dirty="0"/>
          </a:p>
        </p:txBody>
      </p:sp>
      <p:pic>
        <p:nvPicPr>
          <p:cNvPr id="4" name="Content Placeholder 3" descr="39.jp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677415">
            <a:off x="6248400" y="1295400"/>
            <a:ext cx="2419350" cy="3238500"/>
          </a:xfrm>
        </p:spPr>
      </p:pic>
      <p:pic>
        <p:nvPicPr>
          <p:cNvPr id="6" name="Picture 5" descr="percy-jackson.jp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851038">
            <a:off x="374394" y="2584392"/>
            <a:ext cx="2464308" cy="3733800"/>
          </a:xfrm>
          <a:prstGeom prst="rect">
            <a:avLst/>
          </a:prstGeom>
        </p:spPr>
      </p:pic>
      <p:pic>
        <p:nvPicPr>
          <p:cNvPr id="7" name="Picture 6" descr="rr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1800" y="2667000"/>
            <a:ext cx="3124200" cy="3027575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4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144</Template>
  <TotalTime>343</TotalTime>
  <Words>29</Words>
  <Application>Microsoft Office PowerPoint</Application>
  <PresentationFormat>On-screen Show (4:3)</PresentationFormat>
  <Paragraphs>16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144</vt:lpstr>
      <vt:lpstr>Utilizing Technology  in  Language Arts</vt:lpstr>
      <vt:lpstr>Slide 2</vt:lpstr>
      <vt:lpstr>Slide 3</vt:lpstr>
      <vt:lpstr>Slide 4</vt:lpstr>
      <vt:lpstr>Slide 5</vt:lpstr>
      <vt:lpstr>Online Books</vt:lpstr>
      <vt:lpstr>Interactive Books John Grisham</vt:lpstr>
      <vt:lpstr>Interactive Books Chris Van Allsburg</vt:lpstr>
      <vt:lpstr>Interactive Books Rick Riordan</vt:lpstr>
      <vt:lpstr>Interactive Books Patrick Carman</vt:lpstr>
      <vt:lpstr>Slide 11</vt:lpstr>
      <vt:lpstr>Google Docs</vt:lpstr>
      <vt:lpstr>Wikispaces</vt:lpstr>
      <vt:lpstr>Slide 14</vt:lpstr>
      <vt:lpstr>Slide 15</vt:lpstr>
      <vt:lpstr>Voice Thread</vt:lpstr>
      <vt:lpstr>Wallwisher online sticky notes</vt:lpstr>
      <vt:lpstr>Word Clouds</vt:lpstr>
      <vt:lpstr>Vocabulary Practice</vt:lpstr>
      <vt:lpstr>Interactives</vt:lpstr>
      <vt:lpstr>Slide 21</vt:lpstr>
      <vt:lpstr>Slide 22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Utilizing Technology  in  Language Arts</dc:title>
  <dc:creator>mbeal</dc:creator>
  <cp:lastModifiedBy>mbeal</cp:lastModifiedBy>
  <cp:revision>37</cp:revision>
  <dcterms:created xsi:type="dcterms:W3CDTF">2010-06-17T18:12:50Z</dcterms:created>
  <dcterms:modified xsi:type="dcterms:W3CDTF">2010-08-03T23:01:12Z</dcterms:modified>
</cp:coreProperties>
</file>